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CCFF"/>
    <a:srgbClr val="66CCFF"/>
    <a:srgbClr val="FFCCCC"/>
    <a:srgbClr val="0000FF"/>
    <a:srgbClr val="00CC66"/>
    <a:srgbClr val="66FF33"/>
    <a:srgbClr val="FFCC66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1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4649841"/>
              </p:ext>
            </p:extLst>
          </p:nvPr>
        </p:nvGraphicFramePr>
        <p:xfrm>
          <a:off x="0" y="1427397"/>
          <a:ext cx="9144000" cy="535294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1202"/>
                <a:gridCol w="1422070"/>
                <a:gridCol w="2182744"/>
                <a:gridCol w="1561017"/>
                <a:gridCol w="1306749"/>
                <a:gridCol w="1770218"/>
              </a:tblGrid>
              <a:tr h="7062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</a:tr>
              <a:tr h="8027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chiên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sốt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cà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mè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Dưa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hấu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Soup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gà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bí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đỏ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</a:tr>
              <a:tr h="83674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ngọt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Thịt heo sốt phô mai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Chuối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cau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vi-VN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bún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</a:tr>
              <a:tr h="83674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Mực xào bông cải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đủ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Bánh canh cá lóc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Sữa bột Grow IQ 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88167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Mồng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tơi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dền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Sườn nấu la gu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Thanh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long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Nui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thịt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gà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  <a:tr h="88167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bạc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đ.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bắp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thơm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lóc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Tôm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thịt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rim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mặn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Chuối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cau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Bánh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su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kem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54681"/>
            <a:ext cx="1152214" cy="114071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0"/>
            <a:ext cx="62484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</a:t>
            </a:r>
            <a:r>
              <a:rPr lang="vi-VN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11</a:t>
            </a:r>
          </a:p>
          <a:p>
            <a:pPr algn="ctr"/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/11/2020 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/11/2020</a:t>
            </a:r>
            <a:endParaRPr lang="en-US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Premium Vector | Chef kids carto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C:\Users\BaoQuynh\Desktop\hinh web trường\thực đơn\tải xuố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0"/>
            <a:ext cx="1638393" cy="1389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150</Words>
  <Application>Microsoft Office PowerPoint</Application>
  <PresentationFormat>On-screen Show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BaoQuynh</cp:lastModifiedBy>
  <cp:revision>24</cp:revision>
  <dcterms:created xsi:type="dcterms:W3CDTF">2020-05-18T06:04:51Z</dcterms:created>
  <dcterms:modified xsi:type="dcterms:W3CDTF">2020-11-22T01:09:26Z</dcterms:modified>
</cp:coreProperties>
</file>